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60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65" r:id="rId10"/>
    <p:sldId id="499" r:id="rId11"/>
    <p:sldId id="508" r:id="rId12"/>
    <p:sldId id="520" r:id="rId13"/>
    <p:sldId id="584" r:id="rId14"/>
    <p:sldId id="666" r:id="rId15"/>
    <p:sldId id="703" r:id="rId16"/>
    <p:sldId id="707" r:id="rId17"/>
    <p:sldId id="709" r:id="rId18"/>
    <p:sldId id="708" r:id="rId19"/>
    <p:sldId id="509" r:id="rId20"/>
    <p:sldId id="662" r:id="rId21"/>
    <p:sldId id="578" r:id="rId22"/>
    <p:sldId id="510" r:id="rId23"/>
    <p:sldId id="549" r:id="rId24"/>
    <p:sldId id="577" r:id="rId25"/>
    <p:sldId id="572" r:id="rId26"/>
    <p:sldId id="587" r:id="rId27"/>
    <p:sldId id="591" r:id="rId28"/>
    <p:sldId id="590" r:id="rId29"/>
    <p:sldId id="588" r:id="rId30"/>
    <p:sldId id="589" r:id="rId31"/>
    <p:sldId id="639" r:id="rId32"/>
    <p:sldId id="597" r:id="rId33"/>
    <p:sldId id="551" r:id="rId34"/>
    <p:sldId id="690" r:id="rId35"/>
    <p:sldId id="553" r:id="rId36"/>
    <p:sldId id="602" r:id="rId37"/>
    <p:sldId id="603" r:id="rId38"/>
    <p:sldId id="691" r:id="rId39"/>
    <p:sldId id="612" r:id="rId40"/>
    <p:sldId id="632" r:id="rId41"/>
    <p:sldId id="634" r:id="rId42"/>
    <p:sldId id="673" r:id="rId43"/>
    <p:sldId id="635" r:id="rId44"/>
    <p:sldId id="636" r:id="rId45"/>
    <p:sldId id="630" r:id="rId46"/>
    <p:sldId id="712" r:id="rId47"/>
    <p:sldId id="711" r:id="rId48"/>
    <p:sldId id="713" r:id="rId49"/>
    <p:sldId id="714" r:id="rId50"/>
    <p:sldId id="715" r:id="rId51"/>
    <p:sldId id="619" r:id="rId52"/>
    <p:sldId id="698" r:id="rId53"/>
    <p:sldId id="699" r:id="rId54"/>
    <p:sldId id="606" r:id="rId55"/>
    <p:sldId id="696" r:id="rId56"/>
    <p:sldId id="692" r:id="rId57"/>
    <p:sldId id="701" r:id="rId58"/>
    <p:sldId id="550" r:id="rId5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65"/>
            <p14:sldId id="499"/>
            <p14:sldId id="508"/>
            <p14:sldId id="520"/>
            <p14:sldId id="584"/>
            <p14:sldId id="666"/>
            <p14:sldId id="703"/>
            <p14:sldId id="707"/>
            <p14:sldId id="709"/>
            <p14:sldId id="708"/>
            <p14:sldId id="509"/>
            <p14:sldId id="662"/>
            <p14:sldId id="578"/>
            <p14:sldId id="510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639"/>
            <p14:sldId id="597"/>
            <p14:sldId id="551"/>
            <p14:sldId id="690"/>
            <p14:sldId id="553"/>
            <p14:sldId id="602"/>
            <p14:sldId id="603"/>
            <p14:sldId id="691"/>
            <p14:sldId id="612"/>
            <p14:sldId id="632"/>
            <p14:sldId id="634"/>
            <p14:sldId id="673"/>
            <p14:sldId id="635"/>
            <p14:sldId id="636"/>
            <p14:sldId id="630"/>
            <p14:sldId id="712"/>
            <p14:sldId id="711"/>
            <p14:sldId id="713"/>
            <p14:sldId id="714"/>
            <p14:sldId id="715"/>
            <p14:sldId id="619"/>
            <p14:sldId id="698"/>
            <p14:sldId id="699"/>
            <p14:sldId id="606"/>
            <p14:sldId id="696"/>
            <p14:sldId id="692"/>
            <p14:sldId id="70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9FCE"/>
    <a:srgbClr val="41719C"/>
    <a:srgbClr val="CA9FC9"/>
    <a:srgbClr val="9E60B8"/>
    <a:srgbClr val="D6A08C"/>
    <a:srgbClr val="5AB88F"/>
    <a:srgbClr val="B58900"/>
    <a:srgbClr val="FB8E20"/>
    <a:srgbClr val="EF7D1D"/>
    <a:srgbClr val="9316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16"/>
    <p:restoredTop sz="96853" autoAdjust="0"/>
  </p:normalViewPr>
  <p:slideViewPr>
    <p:cSldViewPr snapToGrid="0" snapToObjects="1">
      <p:cViewPr>
        <p:scale>
          <a:sx n="99" d="100"/>
          <a:sy n="99" d="100"/>
        </p:scale>
        <p:origin x="1296" y="130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18.03.19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94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1"/>
            <a:ext cx="9905999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822001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JavaLand</a:t>
            </a:r>
            <a:r>
              <a:rPr lang="de-DE" sz="1400" spc="80" dirty="0">
                <a:solidFill>
                  <a:srgbClr val="D4EBE9"/>
                </a:solidFill>
              </a:rPr>
              <a:t>, Brühl | März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414106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javaland-graphql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637987" y="3222658"/>
            <a:ext cx="461404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für Java-Entwickler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javaland-graphql-example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  <a:r>
              <a:rPr lang="de-DE" sz="1600" cap="none" spc="100" dirty="0" err="1"/>
              <a:t>graphiql.html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Domain-Model "Beer </a:t>
            </a:r>
            <a:r>
              <a:rPr lang="de-DE" dirty="0" err="1"/>
              <a:t>Advisor</a:t>
            </a:r>
            <a:r>
              <a:rPr lang="de-DE" dirty="0"/>
              <a:t>"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A04B3516-722E-3943-A253-45359456C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21" y="2954451"/>
            <a:ext cx="8778157" cy="2258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35" name="Grafik 34">
            <a:extLst>
              <a:ext uri="{FF2B5EF4-FFF2-40B4-BE49-F238E27FC236}">
                <a16:creationId xmlns:a16="http://schemas.microsoft.com/office/drawing/2014/main" id="{1476D0CD-8DA9-3547-9226-C26084709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46470"/>
            <a:ext cx="740153" cy="530509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87061"/>
            <a:ext cx="740153" cy="8541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87041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D2EFE8E-A469-564C-88A8-0CCEB0405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671762" cy="1000125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331598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FD2EFE8E-A469-564C-88A8-0CCEB0405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851" y="920823"/>
            <a:ext cx="1511748" cy="5737771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362" y="1770125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109421" y="1680243"/>
            <a:ext cx="3991087" cy="16331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03520" y="3022899"/>
            <a:ext cx="2796988" cy="52174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7757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39648" y="145679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30620"/>
            <a:ext cx="740153" cy="104080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r>
              <a:rPr lang="de-DE" dirty="0"/>
              <a:t> macht keine Aussage, wo die Daten herkommen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2649369"/>
            <a:ext cx="6935246" cy="289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4955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</a:p>
          <a:p>
            <a:pPr algn="ctr"/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Fields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290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Server-seitige Java Implementierung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Application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-Server unabhängig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Eigenes Projekt für Spring Boot Integration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85381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4954072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DataFetcher</a:t>
            </a:r>
            <a:r>
              <a:rPr lang="de-DE" dirty="0"/>
              <a:t> (wie eben implementiert)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C2C826-4838-DE44-8AC7-54400BCF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5443"/>
            <a:ext cx="8572916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2.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7F73045-6C28-5B42-A4D9-CDF45C648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40486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3.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F427EA-830A-AF43-B46C-0EDC4DEC2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769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334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EA9C225-F5F9-E640-8C92-93792232C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82768"/>
            <a:ext cx="8572914" cy="19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pro Feld 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Daten-Quelle, ... kommen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153454-4559-0343-BEF2-D2356282C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1" y="4382768"/>
            <a:ext cx="8572913" cy="19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475048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373459237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8178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3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F471BC0-6E24-6C4D-A79A-8F4AE2A01A81}"/>
              </a:ext>
            </a:extLst>
          </p:cNvPr>
          <p:cNvSpPr/>
          <p:nvPr/>
        </p:nvSpPr>
        <p:spPr>
          <a:xfrm>
            <a:off x="122548" y="5238900"/>
            <a:ext cx="32502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stars:Int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5368392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1: Schema-Beschreibung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2+3: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&amp;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5: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79502" y="3088137"/>
            <a:ext cx="975394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300139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5: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786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0995860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85729290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68813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90500" y="3429000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A59D8A4-2C8E-8F4C-9BFF-0198BC5D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9B98DCD-B949-4449-9B3A-22A712C308F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C7B8E-7EC1-E542-A9EF-7422F0D07D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77862227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D5470-A440-4A49-8E5A-61F1075AA72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CF6C058-873C-5E49-B45B-798A4DCDB7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 für Spring Boot</a:t>
            </a:r>
          </a:p>
        </p:txBody>
      </p:sp>
    </p:spTree>
    <p:extLst>
      <p:ext uri="{BB962C8B-B14F-4D97-AF65-F5344CB8AC3E}">
        <p14:creationId xmlns:p14="http://schemas.microsoft.com/office/powerpoint/2010/main" val="25831814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418739" y="4271482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2107</Words>
  <Application>Microsoft Macintosh PowerPoint</Application>
  <PresentationFormat>A4-Papier (210 x 297 mm)</PresentationFormat>
  <Paragraphs>587</Paragraphs>
  <Slides>58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7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JavaLand, Brühl | März 2019 | @nilshartmann</vt:lpstr>
      <vt:lpstr>@nilshartmann</vt:lpstr>
      <vt:lpstr>PowerPoint-Präsentation</vt:lpstr>
      <vt:lpstr>GraphQL</vt:lpstr>
      <vt:lpstr>GraphQL</vt:lpstr>
      <vt:lpstr>GraphQL</vt:lpstr>
      <vt:lpstr>GraphQL</vt:lpstr>
      <vt:lpstr>GitHub</vt:lpstr>
      <vt:lpstr>New York Times</vt:lpstr>
      <vt:lpstr>Source-Code: https://bit.ly/javaland-graphql-example</vt:lpstr>
      <vt:lpstr>http://localhost:9000/graphiql.html</vt:lpstr>
      <vt:lpstr>Beispiel: Intellij IDEA</vt:lpstr>
      <vt:lpstr>Teil 1: Abfragen und Schema</vt:lpstr>
      <vt:lpstr>GraphQL Einsatzszenarien</vt:lpstr>
      <vt:lpstr>GraphQL Einsatzszenarien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Teil 2: Runtime-Umgebung (AKA: Eure Anwendung)</vt:lpstr>
      <vt:lpstr>GraphQL-java</vt:lpstr>
      <vt:lpstr>GraphQL für Java-Anwendungen</vt:lpstr>
      <vt:lpstr>GraphQL für Java-Anwendungen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Data Fetcher für nicht-Root-Felder</vt:lpstr>
      <vt:lpstr>Data Fetcher für nicht-Root-Felder</vt:lpstr>
      <vt:lpstr>Runtime Wiring</vt:lpstr>
      <vt:lpstr>Runtime Wiring</vt:lpstr>
      <vt:lpstr>Runtime Wiring</vt:lpstr>
      <vt:lpstr>Runtime Wiring</vt:lpstr>
      <vt:lpstr>GraphQL für Java-Anwendungen</vt:lpstr>
      <vt:lpstr>GraphQL für Java-Anwendungen</vt:lpstr>
      <vt:lpstr>GraphQL für Java-Anwendungen</vt:lpstr>
      <vt:lpstr>Alternative: graphql-java-tools</vt:lpstr>
      <vt:lpstr>Alternative: graphql-java-tools</vt:lpstr>
      <vt:lpstr>PowerPoint-Präsentation</vt:lpstr>
      <vt:lpstr>GraphQL für Spring Boot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727</cp:revision>
  <cp:lastPrinted>2018-09-06T14:43:28Z</cp:lastPrinted>
  <dcterms:created xsi:type="dcterms:W3CDTF">2016-03-28T15:59:53Z</dcterms:created>
  <dcterms:modified xsi:type="dcterms:W3CDTF">2019-03-19T14:50:51Z</dcterms:modified>
</cp:coreProperties>
</file>

<file path=docProps/thumbnail.jpeg>
</file>